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5" r:id="rId3"/>
    <p:sldId id="266" r:id="rId4"/>
    <p:sldId id="271" r:id="rId5"/>
    <p:sldId id="269" r:id="rId6"/>
    <p:sldId id="268" r:id="rId7"/>
    <p:sldId id="273" r:id="rId8"/>
    <p:sldId id="270" r:id="rId9"/>
    <p:sldId id="258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81209-FAD9-40F2-BCBE-EE9BA070FB94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C55E812-DDE1-40B7-AA67-3A75A7C46326}">
      <dgm:prSet phldrT="[Text]"/>
      <dgm:spPr/>
      <dgm:t>
        <a:bodyPr/>
        <a:lstStyle/>
        <a:p>
          <a:r>
            <a:rPr lang="en-US" dirty="0" err="1" smtClean="0"/>
            <a:t>Menguji</a:t>
          </a:r>
          <a:r>
            <a:rPr lang="en-US" dirty="0" smtClean="0"/>
            <a:t> </a:t>
          </a:r>
          <a:r>
            <a:rPr lang="en-US" dirty="0" err="1" smtClean="0"/>
            <a:t>teori</a:t>
          </a:r>
          <a:endParaRPr lang="en-US" dirty="0"/>
        </a:p>
      </dgm:t>
    </dgm:pt>
    <dgm:pt modelId="{8E74E5A3-E97D-4795-9BCA-8BA78C4E0C16}" type="parTrans" cxnId="{42A62CDD-08B4-400D-B2BF-FFA36966A816}">
      <dgm:prSet/>
      <dgm:spPr/>
      <dgm:t>
        <a:bodyPr/>
        <a:lstStyle/>
        <a:p>
          <a:endParaRPr lang="en-US"/>
        </a:p>
      </dgm:t>
    </dgm:pt>
    <dgm:pt modelId="{73016CEF-A668-4B12-89EA-2CEFD128009F}" type="sibTrans" cxnId="{42A62CDD-08B4-400D-B2BF-FFA36966A816}">
      <dgm:prSet/>
      <dgm:spPr/>
      <dgm:t>
        <a:bodyPr/>
        <a:lstStyle/>
        <a:p>
          <a:endParaRPr lang="en-US"/>
        </a:p>
      </dgm:t>
    </dgm:pt>
    <dgm:pt modelId="{6B2CD068-9B72-4E94-8EAE-30DD1FCFC798}">
      <dgm:prSet phldrT="[Text]"/>
      <dgm:spPr/>
      <dgm:t>
        <a:bodyPr/>
        <a:lstStyle/>
        <a:p>
          <a:r>
            <a:rPr lang="en-US" dirty="0" err="1" smtClean="0"/>
            <a:t>Menguji</a:t>
          </a:r>
          <a:r>
            <a:rPr lang="en-US" dirty="0" smtClean="0"/>
            <a:t> </a:t>
          </a:r>
          <a:r>
            <a:rPr lang="en-US" dirty="0" err="1" smtClean="0"/>
            <a:t>hipotesis</a:t>
          </a:r>
          <a:endParaRPr lang="en-US" dirty="0"/>
        </a:p>
      </dgm:t>
    </dgm:pt>
    <dgm:pt modelId="{7C9CA689-3BA7-4B12-BBD4-B12D3EB0C3B2}" type="parTrans" cxnId="{409C87DA-371B-45F7-86AB-D8910EE7443B}">
      <dgm:prSet/>
      <dgm:spPr/>
      <dgm:t>
        <a:bodyPr/>
        <a:lstStyle/>
        <a:p>
          <a:endParaRPr lang="en-US"/>
        </a:p>
      </dgm:t>
    </dgm:pt>
    <dgm:pt modelId="{EB56969E-B24D-439C-8F29-81757162F661}" type="sibTrans" cxnId="{409C87DA-371B-45F7-86AB-D8910EE7443B}">
      <dgm:prSet/>
      <dgm:spPr/>
      <dgm:t>
        <a:bodyPr/>
        <a:lstStyle/>
        <a:p>
          <a:endParaRPr lang="en-US"/>
        </a:p>
      </dgm:t>
    </dgm:pt>
    <dgm:pt modelId="{4E827B74-0BEE-435D-80F6-50E63B3D731A}">
      <dgm:prSet phldrT="[Text]"/>
      <dgm:spPr/>
      <dgm:t>
        <a:bodyPr/>
        <a:lstStyle/>
        <a:p>
          <a:r>
            <a:rPr lang="en-US" dirty="0" err="1" smtClean="0"/>
            <a:t>Operasionalisasi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endParaRPr lang="en-US" dirty="0"/>
        </a:p>
      </dgm:t>
    </dgm:pt>
    <dgm:pt modelId="{2DB9D490-17FB-4C7B-A02E-86754B814A35}" type="parTrans" cxnId="{49C7DBB0-A6D3-4A0F-9C49-9F450C083888}">
      <dgm:prSet/>
      <dgm:spPr/>
      <dgm:t>
        <a:bodyPr/>
        <a:lstStyle/>
        <a:p>
          <a:endParaRPr lang="en-US"/>
        </a:p>
      </dgm:t>
    </dgm:pt>
    <dgm:pt modelId="{BD5BFB8A-0BB4-41DF-94D3-565EB8C506B7}" type="sibTrans" cxnId="{49C7DBB0-A6D3-4A0F-9C49-9F450C083888}">
      <dgm:prSet/>
      <dgm:spPr/>
      <dgm:t>
        <a:bodyPr/>
        <a:lstStyle/>
        <a:p>
          <a:endParaRPr lang="en-US"/>
        </a:p>
      </dgm:t>
    </dgm:pt>
    <dgm:pt modelId="{31F01C35-E3B1-4C88-A78B-3E49E1D4FC27}">
      <dgm:prSet phldrT="[Text]"/>
      <dgm:spPr/>
      <dgm:t>
        <a:bodyPr/>
        <a:lstStyle/>
        <a:p>
          <a:r>
            <a:rPr lang="en-US" dirty="0" err="1" smtClean="0"/>
            <a:t>Instrumen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menguji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endParaRPr lang="en-US" dirty="0"/>
        </a:p>
      </dgm:t>
    </dgm:pt>
    <dgm:pt modelId="{EC73108E-123C-4CA1-99C6-7751D0361D9A}" type="parTrans" cxnId="{07E2AEC4-EE30-412A-B292-FC515D3BFB78}">
      <dgm:prSet/>
      <dgm:spPr/>
      <dgm:t>
        <a:bodyPr/>
        <a:lstStyle/>
        <a:p>
          <a:endParaRPr lang="en-US"/>
        </a:p>
      </dgm:t>
    </dgm:pt>
    <dgm:pt modelId="{79C9378F-416D-4724-818D-7114A1B8F9CD}" type="sibTrans" cxnId="{07E2AEC4-EE30-412A-B292-FC515D3BFB78}">
      <dgm:prSet/>
      <dgm:spPr/>
      <dgm:t>
        <a:bodyPr/>
        <a:lstStyle/>
        <a:p>
          <a:endParaRPr lang="en-US"/>
        </a:p>
      </dgm:t>
    </dgm:pt>
    <dgm:pt modelId="{8F345866-A3B0-45EB-8BB3-CDE13E03E5AA}" type="pres">
      <dgm:prSet presAssocID="{B7981209-FAD9-40F2-BCBE-EE9BA070FB94}" presName="outerComposite" presStyleCnt="0">
        <dgm:presLayoutVars>
          <dgm:chMax val="5"/>
          <dgm:dir/>
          <dgm:resizeHandles val="exact"/>
        </dgm:presLayoutVars>
      </dgm:prSet>
      <dgm:spPr/>
    </dgm:pt>
    <dgm:pt modelId="{59C73DCD-8567-4476-B398-D7F109857E83}" type="pres">
      <dgm:prSet presAssocID="{B7981209-FAD9-40F2-BCBE-EE9BA070FB94}" presName="dummyMaxCanvas" presStyleCnt="0">
        <dgm:presLayoutVars/>
      </dgm:prSet>
      <dgm:spPr/>
    </dgm:pt>
    <dgm:pt modelId="{4D2A25FD-1D1E-4EA5-A669-61421E040038}" type="pres">
      <dgm:prSet presAssocID="{B7981209-FAD9-40F2-BCBE-EE9BA070FB94}" presName="FourNodes_1" presStyleLbl="node1" presStyleIdx="0" presStyleCnt="4">
        <dgm:presLayoutVars>
          <dgm:bulletEnabled val="1"/>
        </dgm:presLayoutVars>
      </dgm:prSet>
      <dgm:spPr/>
    </dgm:pt>
    <dgm:pt modelId="{74998519-A67A-4902-94B2-2BD66C650065}" type="pres">
      <dgm:prSet presAssocID="{B7981209-FAD9-40F2-BCBE-EE9BA070FB94}" presName="FourNodes_2" presStyleLbl="node1" presStyleIdx="1" presStyleCnt="4">
        <dgm:presLayoutVars>
          <dgm:bulletEnabled val="1"/>
        </dgm:presLayoutVars>
      </dgm:prSet>
      <dgm:spPr/>
    </dgm:pt>
    <dgm:pt modelId="{1A28F76D-91E7-4239-A9AB-8526D6042D19}" type="pres">
      <dgm:prSet presAssocID="{B7981209-FAD9-40F2-BCBE-EE9BA070FB9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DCBDD-41D9-4687-8EED-F7B0072CB28C}" type="pres">
      <dgm:prSet presAssocID="{B7981209-FAD9-40F2-BCBE-EE9BA070FB9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74682-D1FF-41E1-B991-21AE2193C67E}" type="pres">
      <dgm:prSet presAssocID="{B7981209-FAD9-40F2-BCBE-EE9BA070FB94}" presName="FourConn_1-2" presStyleLbl="fgAccFollowNode1" presStyleIdx="0" presStyleCnt="3">
        <dgm:presLayoutVars>
          <dgm:bulletEnabled val="1"/>
        </dgm:presLayoutVars>
      </dgm:prSet>
      <dgm:spPr/>
    </dgm:pt>
    <dgm:pt modelId="{42E9AC6A-013E-43B8-BF41-F3E76F6703C7}" type="pres">
      <dgm:prSet presAssocID="{B7981209-FAD9-40F2-BCBE-EE9BA070FB94}" presName="FourConn_2-3" presStyleLbl="fgAccFollowNode1" presStyleIdx="1" presStyleCnt="3">
        <dgm:presLayoutVars>
          <dgm:bulletEnabled val="1"/>
        </dgm:presLayoutVars>
      </dgm:prSet>
      <dgm:spPr/>
    </dgm:pt>
    <dgm:pt modelId="{843F7584-264D-47EE-9C6A-B6EC9CC7D1C9}" type="pres">
      <dgm:prSet presAssocID="{B7981209-FAD9-40F2-BCBE-EE9BA070FB94}" presName="FourConn_3-4" presStyleLbl="fgAccFollowNode1" presStyleIdx="2" presStyleCnt="3">
        <dgm:presLayoutVars>
          <dgm:bulletEnabled val="1"/>
        </dgm:presLayoutVars>
      </dgm:prSet>
      <dgm:spPr/>
    </dgm:pt>
    <dgm:pt modelId="{719516EF-7066-4AD4-AA74-87D345F0331B}" type="pres">
      <dgm:prSet presAssocID="{B7981209-FAD9-40F2-BCBE-EE9BA070FB94}" presName="FourNodes_1_text" presStyleLbl="node1" presStyleIdx="3" presStyleCnt="4">
        <dgm:presLayoutVars>
          <dgm:bulletEnabled val="1"/>
        </dgm:presLayoutVars>
      </dgm:prSet>
      <dgm:spPr/>
    </dgm:pt>
    <dgm:pt modelId="{8F2FA41D-89FD-4C1A-9558-E6015D7DD608}" type="pres">
      <dgm:prSet presAssocID="{B7981209-FAD9-40F2-BCBE-EE9BA070FB94}" presName="FourNodes_2_text" presStyleLbl="node1" presStyleIdx="3" presStyleCnt="4">
        <dgm:presLayoutVars>
          <dgm:bulletEnabled val="1"/>
        </dgm:presLayoutVars>
      </dgm:prSet>
      <dgm:spPr/>
    </dgm:pt>
    <dgm:pt modelId="{D9AC648A-C65B-49BE-AC37-1F6BDF91E500}" type="pres">
      <dgm:prSet presAssocID="{B7981209-FAD9-40F2-BCBE-EE9BA070FB9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A9E65-3DE6-4354-B159-CD8580EC2A09}" type="pres">
      <dgm:prSet presAssocID="{B7981209-FAD9-40F2-BCBE-EE9BA070FB9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7F54B2-9B44-474B-9357-57A0D1C881C5}" type="presOf" srcId="{73016CEF-A668-4B12-89EA-2CEFD128009F}" destId="{D3274682-D1FF-41E1-B991-21AE2193C67E}" srcOrd="0" destOrd="0" presId="urn:microsoft.com/office/officeart/2005/8/layout/vProcess5"/>
    <dgm:cxn modelId="{36D415CD-6AE4-41E9-8072-0A94C189A6FF}" type="presOf" srcId="{EB56969E-B24D-439C-8F29-81757162F661}" destId="{42E9AC6A-013E-43B8-BF41-F3E76F6703C7}" srcOrd="0" destOrd="0" presId="urn:microsoft.com/office/officeart/2005/8/layout/vProcess5"/>
    <dgm:cxn modelId="{402C523D-FE72-4244-8D08-76CEAD850719}" type="presOf" srcId="{3C55E812-DDE1-40B7-AA67-3A75A7C46326}" destId="{4D2A25FD-1D1E-4EA5-A669-61421E040038}" srcOrd="0" destOrd="0" presId="urn:microsoft.com/office/officeart/2005/8/layout/vProcess5"/>
    <dgm:cxn modelId="{A27ECF33-0868-452D-800F-8664775A202E}" type="presOf" srcId="{4E827B74-0BEE-435D-80F6-50E63B3D731A}" destId="{D9AC648A-C65B-49BE-AC37-1F6BDF91E500}" srcOrd="1" destOrd="0" presId="urn:microsoft.com/office/officeart/2005/8/layout/vProcess5"/>
    <dgm:cxn modelId="{07E2AEC4-EE30-412A-B292-FC515D3BFB78}" srcId="{B7981209-FAD9-40F2-BCBE-EE9BA070FB94}" destId="{31F01C35-E3B1-4C88-A78B-3E49E1D4FC27}" srcOrd="3" destOrd="0" parTransId="{EC73108E-123C-4CA1-99C6-7751D0361D9A}" sibTransId="{79C9378F-416D-4724-818D-7114A1B8F9CD}"/>
    <dgm:cxn modelId="{49C7DBB0-A6D3-4A0F-9C49-9F450C083888}" srcId="{B7981209-FAD9-40F2-BCBE-EE9BA070FB94}" destId="{4E827B74-0BEE-435D-80F6-50E63B3D731A}" srcOrd="2" destOrd="0" parTransId="{2DB9D490-17FB-4C7B-A02E-86754B814A35}" sibTransId="{BD5BFB8A-0BB4-41DF-94D3-565EB8C506B7}"/>
    <dgm:cxn modelId="{409C87DA-371B-45F7-86AB-D8910EE7443B}" srcId="{B7981209-FAD9-40F2-BCBE-EE9BA070FB94}" destId="{6B2CD068-9B72-4E94-8EAE-30DD1FCFC798}" srcOrd="1" destOrd="0" parTransId="{7C9CA689-3BA7-4B12-BBD4-B12D3EB0C3B2}" sibTransId="{EB56969E-B24D-439C-8F29-81757162F661}"/>
    <dgm:cxn modelId="{948213BE-5076-4B6F-A9C4-46779963AAA7}" type="presOf" srcId="{31F01C35-E3B1-4C88-A78B-3E49E1D4FC27}" destId="{341DCBDD-41D9-4687-8EED-F7B0072CB28C}" srcOrd="0" destOrd="0" presId="urn:microsoft.com/office/officeart/2005/8/layout/vProcess5"/>
    <dgm:cxn modelId="{80B996FD-9D1C-4E68-A911-E3AB2DDA0F48}" type="presOf" srcId="{BD5BFB8A-0BB4-41DF-94D3-565EB8C506B7}" destId="{843F7584-264D-47EE-9C6A-B6EC9CC7D1C9}" srcOrd="0" destOrd="0" presId="urn:microsoft.com/office/officeart/2005/8/layout/vProcess5"/>
    <dgm:cxn modelId="{0D2B3C2D-D50B-482C-9A81-FE5CD6F717C6}" type="presOf" srcId="{B7981209-FAD9-40F2-BCBE-EE9BA070FB94}" destId="{8F345866-A3B0-45EB-8BB3-CDE13E03E5AA}" srcOrd="0" destOrd="0" presId="urn:microsoft.com/office/officeart/2005/8/layout/vProcess5"/>
    <dgm:cxn modelId="{42A62CDD-08B4-400D-B2BF-FFA36966A816}" srcId="{B7981209-FAD9-40F2-BCBE-EE9BA070FB94}" destId="{3C55E812-DDE1-40B7-AA67-3A75A7C46326}" srcOrd="0" destOrd="0" parTransId="{8E74E5A3-E97D-4795-9BCA-8BA78C4E0C16}" sibTransId="{73016CEF-A668-4B12-89EA-2CEFD128009F}"/>
    <dgm:cxn modelId="{B0A822DE-1ED9-4643-8953-FB2BE627EAFC}" type="presOf" srcId="{6B2CD068-9B72-4E94-8EAE-30DD1FCFC798}" destId="{74998519-A67A-4902-94B2-2BD66C650065}" srcOrd="0" destOrd="0" presId="urn:microsoft.com/office/officeart/2005/8/layout/vProcess5"/>
    <dgm:cxn modelId="{B3E6C457-B064-412B-B2E9-20C8E37B83BC}" type="presOf" srcId="{3C55E812-DDE1-40B7-AA67-3A75A7C46326}" destId="{719516EF-7066-4AD4-AA74-87D345F0331B}" srcOrd="1" destOrd="0" presId="urn:microsoft.com/office/officeart/2005/8/layout/vProcess5"/>
    <dgm:cxn modelId="{12084E7D-F447-49CD-AE92-0C68B0A6E16A}" type="presOf" srcId="{4E827B74-0BEE-435D-80F6-50E63B3D731A}" destId="{1A28F76D-91E7-4239-A9AB-8526D6042D19}" srcOrd="0" destOrd="0" presId="urn:microsoft.com/office/officeart/2005/8/layout/vProcess5"/>
    <dgm:cxn modelId="{6913440F-7F31-41C5-84AF-6CA77BF1E56E}" type="presOf" srcId="{31F01C35-E3B1-4C88-A78B-3E49E1D4FC27}" destId="{44AA9E65-3DE6-4354-B159-CD8580EC2A09}" srcOrd="1" destOrd="0" presId="urn:microsoft.com/office/officeart/2005/8/layout/vProcess5"/>
    <dgm:cxn modelId="{9DB9F14C-B3C4-44F9-AA2B-599F29445DCF}" type="presOf" srcId="{6B2CD068-9B72-4E94-8EAE-30DD1FCFC798}" destId="{8F2FA41D-89FD-4C1A-9558-E6015D7DD608}" srcOrd="1" destOrd="0" presId="urn:microsoft.com/office/officeart/2005/8/layout/vProcess5"/>
    <dgm:cxn modelId="{E74B7C38-5BCE-449D-8C4D-27A6F44DCA10}" type="presParOf" srcId="{8F345866-A3B0-45EB-8BB3-CDE13E03E5AA}" destId="{59C73DCD-8567-4476-B398-D7F109857E83}" srcOrd="0" destOrd="0" presId="urn:microsoft.com/office/officeart/2005/8/layout/vProcess5"/>
    <dgm:cxn modelId="{FAFFB6EA-14B4-452E-BAE5-D6A134A40188}" type="presParOf" srcId="{8F345866-A3B0-45EB-8BB3-CDE13E03E5AA}" destId="{4D2A25FD-1D1E-4EA5-A669-61421E040038}" srcOrd="1" destOrd="0" presId="urn:microsoft.com/office/officeart/2005/8/layout/vProcess5"/>
    <dgm:cxn modelId="{7E42D331-C4C6-44CB-A343-DA2082218424}" type="presParOf" srcId="{8F345866-A3B0-45EB-8BB3-CDE13E03E5AA}" destId="{74998519-A67A-4902-94B2-2BD66C650065}" srcOrd="2" destOrd="0" presId="urn:microsoft.com/office/officeart/2005/8/layout/vProcess5"/>
    <dgm:cxn modelId="{79954E49-AB52-41D3-AA07-8DEF8BEE2904}" type="presParOf" srcId="{8F345866-A3B0-45EB-8BB3-CDE13E03E5AA}" destId="{1A28F76D-91E7-4239-A9AB-8526D6042D19}" srcOrd="3" destOrd="0" presId="urn:microsoft.com/office/officeart/2005/8/layout/vProcess5"/>
    <dgm:cxn modelId="{B6CA5299-C6B2-4CEB-9B4A-38E43CC0944E}" type="presParOf" srcId="{8F345866-A3B0-45EB-8BB3-CDE13E03E5AA}" destId="{341DCBDD-41D9-4687-8EED-F7B0072CB28C}" srcOrd="4" destOrd="0" presId="urn:microsoft.com/office/officeart/2005/8/layout/vProcess5"/>
    <dgm:cxn modelId="{CA8BCF09-1EFB-4ED3-A589-953BA8C16ACB}" type="presParOf" srcId="{8F345866-A3B0-45EB-8BB3-CDE13E03E5AA}" destId="{D3274682-D1FF-41E1-B991-21AE2193C67E}" srcOrd="5" destOrd="0" presId="urn:microsoft.com/office/officeart/2005/8/layout/vProcess5"/>
    <dgm:cxn modelId="{1144421F-1881-4FE5-AB36-D760E1BE27D3}" type="presParOf" srcId="{8F345866-A3B0-45EB-8BB3-CDE13E03E5AA}" destId="{42E9AC6A-013E-43B8-BF41-F3E76F6703C7}" srcOrd="6" destOrd="0" presId="urn:microsoft.com/office/officeart/2005/8/layout/vProcess5"/>
    <dgm:cxn modelId="{3C98AF8A-9D40-439D-8447-D0DC0BC90C19}" type="presParOf" srcId="{8F345866-A3B0-45EB-8BB3-CDE13E03E5AA}" destId="{843F7584-264D-47EE-9C6A-B6EC9CC7D1C9}" srcOrd="7" destOrd="0" presId="urn:microsoft.com/office/officeart/2005/8/layout/vProcess5"/>
    <dgm:cxn modelId="{0319B454-3025-46D9-B68A-DEBE6F35E35E}" type="presParOf" srcId="{8F345866-A3B0-45EB-8BB3-CDE13E03E5AA}" destId="{719516EF-7066-4AD4-AA74-87D345F0331B}" srcOrd="8" destOrd="0" presId="urn:microsoft.com/office/officeart/2005/8/layout/vProcess5"/>
    <dgm:cxn modelId="{269054B2-22B2-418A-88D2-9EE1FFA54E7D}" type="presParOf" srcId="{8F345866-A3B0-45EB-8BB3-CDE13E03E5AA}" destId="{8F2FA41D-89FD-4C1A-9558-E6015D7DD608}" srcOrd="9" destOrd="0" presId="urn:microsoft.com/office/officeart/2005/8/layout/vProcess5"/>
    <dgm:cxn modelId="{1EA300E8-F5B9-4E26-A9A6-FA328A1CC986}" type="presParOf" srcId="{8F345866-A3B0-45EB-8BB3-CDE13E03E5AA}" destId="{D9AC648A-C65B-49BE-AC37-1F6BDF91E500}" srcOrd="10" destOrd="0" presId="urn:microsoft.com/office/officeart/2005/8/layout/vProcess5"/>
    <dgm:cxn modelId="{7374B68A-BABF-427D-B374-314DDB8C8B95}" type="presParOf" srcId="{8F345866-A3B0-45EB-8BB3-CDE13E03E5AA}" destId="{44AA9E65-3DE6-4354-B159-CD8580EC2A09}" srcOrd="11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981209-FAD9-40F2-BCBE-EE9BA070FB94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C55E812-DDE1-40B7-AA67-3A75A7C46326}">
      <dgm:prSet phldrT="[Text]"/>
      <dgm:spPr/>
      <dgm:t>
        <a:bodyPr/>
        <a:lstStyle/>
        <a:p>
          <a:r>
            <a:rPr lang="en-US" dirty="0" err="1" smtClean="0"/>
            <a:t>Membandingkan</a:t>
          </a:r>
          <a:r>
            <a:rPr lang="en-US" dirty="0" smtClean="0"/>
            <a:t>/</a:t>
          </a:r>
          <a:r>
            <a:rPr lang="en-US" dirty="0" err="1" smtClean="0"/>
            <a:t>mengemb.teori</a:t>
          </a:r>
          <a:endParaRPr lang="en-US" dirty="0"/>
        </a:p>
      </dgm:t>
    </dgm:pt>
    <dgm:pt modelId="{8E74E5A3-E97D-4795-9BCA-8BA78C4E0C16}" type="parTrans" cxnId="{42A62CDD-08B4-400D-B2BF-FFA36966A816}">
      <dgm:prSet/>
      <dgm:spPr/>
      <dgm:t>
        <a:bodyPr/>
        <a:lstStyle/>
        <a:p>
          <a:endParaRPr lang="en-US"/>
        </a:p>
      </dgm:t>
    </dgm:pt>
    <dgm:pt modelId="{73016CEF-A668-4B12-89EA-2CEFD128009F}" type="sibTrans" cxnId="{42A62CDD-08B4-400D-B2BF-FFA36966A816}">
      <dgm:prSet/>
      <dgm:spPr/>
      <dgm:t>
        <a:bodyPr/>
        <a:lstStyle/>
        <a:p>
          <a:endParaRPr lang="en-US"/>
        </a:p>
      </dgm:t>
    </dgm:pt>
    <dgm:pt modelId="{6B2CD068-9B72-4E94-8EAE-30DD1FCFC798}">
      <dgm:prSet phldrT="[Text]"/>
      <dgm:spPr/>
      <dgm:t>
        <a:bodyPr/>
        <a:lstStyle/>
        <a:p>
          <a:r>
            <a:rPr lang="en-US" dirty="0" err="1" smtClean="0"/>
            <a:t>Mencari</a:t>
          </a:r>
          <a:r>
            <a:rPr lang="en-US" dirty="0" smtClean="0"/>
            <a:t> </a:t>
          </a:r>
          <a:r>
            <a:rPr lang="en-US" dirty="0" err="1" smtClean="0"/>
            <a:t>pola</a:t>
          </a:r>
          <a:endParaRPr lang="en-US" dirty="0"/>
        </a:p>
      </dgm:t>
    </dgm:pt>
    <dgm:pt modelId="{7C9CA689-3BA7-4B12-BBD4-B12D3EB0C3B2}" type="parTrans" cxnId="{409C87DA-371B-45F7-86AB-D8910EE7443B}">
      <dgm:prSet/>
      <dgm:spPr/>
      <dgm:t>
        <a:bodyPr/>
        <a:lstStyle/>
        <a:p>
          <a:endParaRPr lang="en-US"/>
        </a:p>
      </dgm:t>
    </dgm:pt>
    <dgm:pt modelId="{EB56969E-B24D-439C-8F29-81757162F661}" type="sibTrans" cxnId="{409C87DA-371B-45F7-86AB-D8910EE7443B}">
      <dgm:prSet/>
      <dgm:spPr/>
      <dgm:t>
        <a:bodyPr/>
        <a:lstStyle/>
        <a:p>
          <a:endParaRPr lang="en-US"/>
        </a:p>
      </dgm:t>
    </dgm:pt>
    <dgm:pt modelId="{2CFA046A-77C8-4B62-9F17-35520174765E}">
      <dgm:prSet phldrT="[Text]"/>
      <dgm:spPr/>
      <dgm:t>
        <a:bodyPr/>
        <a:lstStyle/>
        <a:p>
          <a:r>
            <a:rPr lang="en-US" dirty="0" err="1" smtClean="0"/>
            <a:t>Penliti</a:t>
          </a:r>
          <a:r>
            <a:rPr lang="en-US" dirty="0" smtClean="0"/>
            <a:t> </a:t>
          </a:r>
          <a:r>
            <a:rPr lang="en-US" dirty="0" err="1" smtClean="0"/>
            <a:t>mengajukan</a:t>
          </a:r>
          <a:r>
            <a:rPr lang="en-US" dirty="0" smtClean="0"/>
            <a:t> </a:t>
          </a:r>
          <a:r>
            <a:rPr lang="en-US" dirty="0" err="1" smtClean="0"/>
            <a:t>pertanyaan</a:t>
          </a:r>
          <a:endParaRPr lang="en-US" dirty="0"/>
        </a:p>
      </dgm:t>
    </dgm:pt>
    <dgm:pt modelId="{5F9EA735-DF46-4498-924C-6295C67D9D93}" type="parTrans" cxnId="{473A24C2-3E9F-476D-81FD-A92D61C90CA3}">
      <dgm:prSet/>
      <dgm:spPr/>
      <dgm:t>
        <a:bodyPr/>
        <a:lstStyle/>
        <a:p>
          <a:endParaRPr lang="en-US"/>
        </a:p>
      </dgm:t>
    </dgm:pt>
    <dgm:pt modelId="{F187EF75-4FA2-4B18-B0C3-745F2CCE2B4E}" type="sibTrans" cxnId="{473A24C2-3E9F-476D-81FD-A92D61C90CA3}">
      <dgm:prSet/>
      <dgm:spPr/>
      <dgm:t>
        <a:bodyPr/>
        <a:lstStyle/>
        <a:p>
          <a:endParaRPr lang="en-US"/>
        </a:p>
      </dgm:t>
    </dgm:pt>
    <dgm:pt modelId="{B70313D7-2BDB-485F-B4D6-7B05512BBC01}">
      <dgm:prSet phldrT="[Text]"/>
      <dgm:spPr/>
      <dgm:t>
        <a:bodyPr/>
        <a:lstStyle/>
        <a:p>
          <a:r>
            <a:rPr lang="en-US" dirty="0" err="1" smtClean="0"/>
            <a:t>Penliti</a:t>
          </a:r>
          <a:r>
            <a:rPr lang="en-US" dirty="0" smtClean="0"/>
            <a:t> </a:t>
          </a:r>
          <a:r>
            <a:rPr lang="en-US" dirty="0" err="1" smtClean="0"/>
            <a:t>memperoleh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en-US" dirty="0"/>
        </a:p>
      </dgm:t>
    </dgm:pt>
    <dgm:pt modelId="{FF21BECF-63B4-4983-9223-06E55A83AAC6}" type="parTrans" cxnId="{4D99333D-F618-4DC8-B984-7E4AC805C0DE}">
      <dgm:prSet/>
      <dgm:spPr/>
      <dgm:t>
        <a:bodyPr/>
        <a:lstStyle/>
        <a:p>
          <a:endParaRPr lang="en-US"/>
        </a:p>
      </dgm:t>
    </dgm:pt>
    <dgm:pt modelId="{59181630-2CDB-48F3-BB51-499BC00A01E0}" type="sibTrans" cxnId="{4D99333D-F618-4DC8-B984-7E4AC805C0DE}">
      <dgm:prSet/>
      <dgm:spPr/>
      <dgm:t>
        <a:bodyPr/>
        <a:lstStyle/>
        <a:p>
          <a:endParaRPr lang="en-US"/>
        </a:p>
      </dgm:t>
    </dgm:pt>
    <dgm:pt modelId="{DE41F6C4-A707-43DF-9620-C43EAD8EE92A}">
      <dgm:prSet phldrT="[Text]"/>
      <dgm:spPr/>
      <dgm:t>
        <a:bodyPr/>
        <a:lstStyle/>
        <a:p>
          <a:r>
            <a:rPr lang="en-US" dirty="0" err="1" smtClean="0"/>
            <a:t>Membentuk</a:t>
          </a:r>
          <a:r>
            <a:rPr lang="en-US" dirty="0" smtClean="0"/>
            <a:t> </a:t>
          </a:r>
          <a:r>
            <a:rPr lang="en-US" dirty="0" err="1" smtClean="0"/>
            <a:t>kategorii</a:t>
          </a:r>
          <a:endParaRPr lang="en-US" dirty="0"/>
        </a:p>
      </dgm:t>
    </dgm:pt>
    <dgm:pt modelId="{C00F9EEC-7D8F-446F-81D8-815473F42D56}" type="parTrans" cxnId="{36CCA8FF-5AA6-402E-AFF7-9AAB3EB736D9}">
      <dgm:prSet/>
      <dgm:spPr/>
      <dgm:t>
        <a:bodyPr/>
        <a:lstStyle/>
        <a:p>
          <a:endParaRPr lang="en-US"/>
        </a:p>
      </dgm:t>
    </dgm:pt>
    <dgm:pt modelId="{991F09AE-3B3B-4A86-AD16-CF4D30131EA2}" type="sibTrans" cxnId="{36CCA8FF-5AA6-402E-AFF7-9AAB3EB736D9}">
      <dgm:prSet/>
      <dgm:spPr/>
      <dgm:t>
        <a:bodyPr/>
        <a:lstStyle/>
        <a:p>
          <a:endParaRPr lang="en-US"/>
        </a:p>
      </dgm:t>
    </dgm:pt>
    <dgm:pt modelId="{8F345866-A3B0-45EB-8BB3-CDE13E03E5AA}" type="pres">
      <dgm:prSet presAssocID="{B7981209-FAD9-40F2-BCBE-EE9BA070FB94}" presName="outerComposite" presStyleCnt="0">
        <dgm:presLayoutVars>
          <dgm:chMax val="5"/>
          <dgm:dir/>
          <dgm:resizeHandles val="exact"/>
        </dgm:presLayoutVars>
      </dgm:prSet>
      <dgm:spPr/>
    </dgm:pt>
    <dgm:pt modelId="{59C73DCD-8567-4476-B398-D7F109857E83}" type="pres">
      <dgm:prSet presAssocID="{B7981209-FAD9-40F2-BCBE-EE9BA070FB94}" presName="dummyMaxCanvas" presStyleCnt="0">
        <dgm:presLayoutVars/>
      </dgm:prSet>
      <dgm:spPr/>
    </dgm:pt>
    <dgm:pt modelId="{B9B8F7CE-DDF0-4293-89BD-4FC230AB2DF2}" type="pres">
      <dgm:prSet presAssocID="{B7981209-FAD9-40F2-BCBE-EE9BA070FB94}" presName="FiveNodes_1" presStyleLbl="node1" presStyleIdx="0" presStyleCnt="5">
        <dgm:presLayoutVars>
          <dgm:bulletEnabled val="1"/>
        </dgm:presLayoutVars>
      </dgm:prSet>
      <dgm:spPr/>
    </dgm:pt>
    <dgm:pt modelId="{928C203C-F561-411B-9931-33CA3CC2B363}" type="pres">
      <dgm:prSet presAssocID="{B7981209-FAD9-40F2-BCBE-EE9BA070FB94}" presName="FiveNodes_2" presStyleLbl="node1" presStyleIdx="1" presStyleCnt="5">
        <dgm:presLayoutVars>
          <dgm:bulletEnabled val="1"/>
        </dgm:presLayoutVars>
      </dgm:prSet>
      <dgm:spPr/>
    </dgm:pt>
    <dgm:pt modelId="{3A171864-4267-4084-B3E8-716DDA8E0642}" type="pres">
      <dgm:prSet presAssocID="{B7981209-FAD9-40F2-BCBE-EE9BA070FB9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3F5A2-F11D-4E21-ABCE-BE86D8D8D22C}" type="pres">
      <dgm:prSet presAssocID="{B7981209-FAD9-40F2-BCBE-EE9BA070FB9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81F4A-555E-4283-8BB0-936FDEC8EF47}" type="pres">
      <dgm:prSet presAssocID="{B7981209-FAD9-40F2-BCBE-EE9BA070FB9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CF8D2-4FC5-48E4-9C45-03791A3FF147}" type="pres">
      <dgm:prSet presAssocID="{B7981209-FAD9-40F2-BCBE-EE9BA070FB94}" presName="FiveConn_1-2" presStyleLbl="fgAccFollowNode1" presStyleIdx="0" presStyleCnt="4" custAng="11025963">
        <dgm:presLayoutVars>
          <dgm:bulletEnabled val="1"/>
        </dgm:presLayoutVars>
      </dgm:prSet>
      <dgm:spPr/>
    </dgm:pt>
    <dgm:pt modelId="{EC0A5332-8F08-48E5-851A-CB67CFE760A9}" type="pres">
      <dgm:prSet presAssocID="{B7981209-FAD9-40F2-BCBE-EE9BA070FB94}" presName="FiveConn_2-3" presStyleLbl="fgAccFollowNode1" presStyleIdx="1" presStyleCnt="4" custAng="11008313">
        <dgm:presLayoutVars>
          <dgm:bulletEnabled val="1"/>
        </dgm:presLayoutVars>
      </dgm:prSet>
      <dgm:spPr/>
    </dgm:pt>
    <dgm:pt modelId="{95362C2F-FBDD-4789-84A4-0480273AC082}" type="pres">
      <dgm:prSet presAssocID="{B7981209-FAD9-40F2-BCBE-EE9BA070FB94}" presName="FiveConn_3-4" presStyleLbl="fgAccFollowNode1" presStyleIdx="2" presStyleCnt="4" custAng="11056700" custLinFactNeighborX="10976" custLinFactNeighborY="11877">
        <dgm:presLayoutVars>
          <dgm:bulletEnabled val="1"/>
        </dgm:presLayoutVars>
      </dgm:prSet>
      <dgm:spPr/>
    </dgm:pt>
    <dgm:pt modelId="{499B43CE-8D62-4E96-BD7C-1F7C839FB87C}" type="pres">
      <dgm:prSet presAssocID="{B7981209-FAD9-40F2-BCBE-EE9BA070FB94}" presName="FiveConn_4-5" presStyleLbl="fgAccFollowNode1" presStyleIdx="3" presStyleCnt="4" custAng="10978314">
        <dgm:presLayoutVars>
          <dgm:bulletEnabled val="1"/>
        </dgm:presLayoutVars>
      </dgm:prSet>
      <dgm:spPr/>
    </dgm:pt>
    <dgm:pt modelId="{86D62C01-474A-48EB-B72E-FA56525BB37C}" type="pres">
      <dgm:prSet presAssocID="{B7981209-FAD9-40F2-BCBE-EE9BA070FB94}" presName="FiveNodes_1_text" presStyleLbl="node1" presStyleIdx="4" presStyleCnt="5">
        <dgm:presLayoutVars>
          <dgm:bulletEnabled val="1"/>
        </dgm:presLayoutVars>
      </dgm:prSet>
      <dgm:spPr/>
    </dgm:pt>
    <dgm:pt modelId="{BB912AF1-9189-4DD9-9899-F642DD92A2CF}" type="pres">
      <dgm:prSet presAssocID="{B7981209-FAD9-40F2-BCBE-EE9BA070FB94}" presName="FiveNodes_2_text" presStyleLbl="node1" presStyleIdx="4" presStyleCnt="5">
        <dgm:presLayoutVars>
          <dgm:bulletEnabled val="1"/>
        </dgm:presLayoutVars>
      </dgm:prSet>
      <dgm:spPr/>
    </dgm:pt>
    <dgm:pt modelId="{DE72A1B4-7244-4183-A45C-99304140FB51}" type="pres">
      <dgm:prSet presAssocID="{B7981209-FAD9-40F2-BCBE-EE9BA070FB9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E15E0-6B10-4130-B751-C6F9A3BB4BA4}" type="pres">
      <dgm:prSet presAssocID="{B7981209-FAD9-40F2-BCBE-EE9BA070FB9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79416-B2DD-44D9-A227-748F5EA2E462}" type="pres">
      <dgm:prSet presAssocID="{B7981209-FAD9-40F2-BCBE-EE9BA070FB9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C9D11B-5137-4856-B9D1-08B560795266}" type="presOf" srcId="{6B2CD068-9B72-4E94-8EAE-30DD1FCFC798}" destId="{BB912AF1-9189-4DD9-9899-F642DD92A2CF}" srcOrd="1" destOrd="0" presId="urn:microsoft.com/office/officeart/2005/8/layout/vProcess5"/>
    <dgm:cxn modelId="{4ED4CE8B-598F-41A5-B6B9-93422F1161D5}" type="presOf" srcId="{2CFA046A-77C8-4B62-9F17-35520174765E}" destId="{9E5E15E0-6B10-4130-B751-C6F9A3BB4BA4}" srcOrd="1" destOrd="0" presId="urn:microsoft.com/office/officeart/2005/8/layout/vProcess5"/>
    <dgm:cxn modelId="{4D99333D-F618-4DC8-B984-7E4AC805C0DE}" srcId="{B7981209-FAD9-40F2-BCBE-EE9BA070FB94}" destId="{B70313D7-2BDB-485F-B4D6-7B05512BBC01}" srcOrd="4" destOrd="0" parTransId="{FF21BECF-63B4-4983-9223-06E55A83AAC6}" sibTransId="{59181630-2CDB-48F3-BB51-499BC00A01E0}"/>
    <dgm:cxn modelId="{38FCDC59-4106-4B48-9916-4AB655803F17}" type="presOf" srcId="{B70313D7-2BDB-485F-B4D6-7B05512BBC01}" destId="{94379416-B2DD-44D9-A227-748F5EA2E462}" srcOrd="1" destOrd="0" presId="urn:microsoft.com/office/officeart/2005/8/layout/vProcess5"/>
    <dgm:cxn modelId="{1B01596D-EBDB-4F7B-844F-A1C15141D11E}" type="presOf" srcId="{B70313D7-2BDB-485F-B4D6-7B05512BBC01}" destId="{50F81F4A-555E-4283-8BB0-936FDEC8EF47}" srcOrd="0" destOrd="0" presId="urn:microsoft.com/office/officeart/2005/8/layout/vProcess5"/>
    <dgm:cxn modelId="{2FAC7838-0617-45BC-A4D7-1EE9BBE9709F}" type="presOf" srcId="{DE41F6C4-A707-43DF-9620-C43EAD8EE92A}" destId="{DE72A1B4-7244-4183-A45C-99304140FB51}" srcOrd="1" destOrd="0" presId="urn:microsoft.com/office/officeart/2005/8/layout/vProcess5"/>
    <dgm:cxn modelId="{D8597D45-D0F2-464B-A6BA-6BA3C7E7DC8B}" type="presOf" srcId="{DE41F6C4-A707-43DF-9620-C43EAD8EE92A}" destId="{3A171864-4267-4084-B3E8-716DDA8E0642}" srcOrd="0" destOrd="0" presId="urn:microsoft.com/office/officeart/2005/8/layout/vProcess5"/>
    <dgm:cxn modelId="{5D70665B-8FF5-4DE3-8DD8-71457564B660}" type="presOf" srcId="{F187EF75-4FA2-4B18-B0C3-745F2CCE2B4E}" destId="{499B43CE-8D62-4E96-BD7C-1F7C839FB87C}" srcOrd="0" destOrd="0" presId="urn:microsoft.com/office/officeart/2005/8/layout/vProcess5"/>
    <dgm:cxn modelId="{94E98A75-5E08-483A-AF2F-A7D9DC493C5F}" type="presOf" srcId="{3C55E812-DDE1-40B7-AA67-3A75A7C46326}" destId="{B9B8F7CE-DDF0-4293-89BD-4FC230AB2DF2}" srcOrd="0" destOrd="0" presId="urn:microsoft.com/office/officeart/2005/8/layout/vProcess5"/>
    <dgm:cxn modelId="{DD72A740-0C7D-4EE5-95A3-D234AA70EAC1}" type="presOf" srcId="{3C55E812-DDE1-40B7-AA67-3A75A7C46326}" destId="{86D62C01-474A-48EB-B72E-FA56525BB37C}" srcOrd="1" destOrd="0" presId="urn:microsoft.com/office/officeart/2005/8/layout/vProcess5"/>
    <dgm:cxn modelId="{CA73FFAA-511F-4938-8629-2316BEEF5605}" type="presOf" srcId="{B7981209-FAD9-40F2-BCBE-EE9BA070FB94}" destId="{8F345866-A3B0-45EB-8BB3-CDE13E03E5AA}" srcOrd="0" destOrd="0" presId="urn:microsoft.com/office/officeart/2005/8/layout/vProcess5"/>
    <dgm:cxn modelId="{473A24C2-3E9F-476D-81FD-A92D61C90CA3}" srcId="{B7981209-FAD9-40F2-BCBE-EE9BA070FB94}" destId="{2CFA046A-77C8-4B62-9F17-35520174765E}" srcOrd="3" destOrd="0" parTransId="{5F9EA735-DF46-4498-924C-6295C67D9D93}" sibTransId="{F187EF75-4FA2-4B18-B0C3-745F2CCE2B4E}"/>
    <dgm:cxn modelId="{409C87DA-371B-45F7-86AB-D8910EE7443B}" srcId="{B7981209-FAD9-40F2-BCBE-EE9BA070FB94}" destId="{6B2CD068-9B72-4E94-8EAE-30DD1FCFC798}" srcOrd="1" destOrd="0" parTransId="{7C9CA689-3BA7-4B12-BBD4-B12D3EB0C3B2}" sibTransId="{EB56969E-B24D-439C-8F29-81757162F661}"/>
    <dgm:cxn modelId="{42A62CDD-08B4-400D-B2BF-FFA36966A816}" srcId="{B7981209-FAD9-40F2-BCBE-EE9BA070FB94}" destId="{3C55E812-DDE1-40B7-AA67-3A75A7C46326}" srcOrd="0" destOrd="0" parTransId="{8E74E5A3-E97D-4795-9BCA-8BA78C4E0C16}" sibTransId="{73016CEF-A668-4B12-89EA-2CEFD128009F}"/>
    <dgm:cxn modelId="{B48A646A-57EC-4955-B379-442592F22756}" type="presOf" srcId="{EB56969E-B24D-439C-8F29-81757162F661}" destId="{EC0A5332-8F08-48E5-851A-CB67CFE760A9}" srcOrd="0" destOrd="0" presId="urn:microsoft.com/office/officeart/2005/8/layout/vProcess5"/>
    <dgm:cxn modelId="{36CCA8FF-5AA6-402E-AFF7-9AAB3EB736D9}" srcId="{B7981209-FAD9-40F2-BCBE-EE9BA070FB94}" destId="{DE41F6C4-A707-43DF-9620-C43EAD8EE92A}" srcOrd="2" destOrd="0" parTransId="{C00F9EEC-7D8F-446F-81D8-815473F42D56}" sibTransId="{991F09AE-3B3B-4A86-AD16-CF4D30131EA2}"/>
    <dgm:cxn modelId="{4E960B9F-9B58-4878-9D1C-EEB3928D103B}" type="presOf" srcId="{73016CEF-A668-4B12-89EA-2CEFD128009F}" destId="{A5CCF8D2-4FC5-48E4-9C45-03791A3FF147}" srcOrd="0" destOrd="0" presId="urn:microsoft.com/office/officeart/2005/8/layout/vProcess5"/>
    <dgm:cxn modelId="{E64D5FAA-2526-4024-B50D-A2FD22A27B31}" type="presOf" srcId="{2CFA046A-77C8-4B62-9F17-35520174765E}" destId="{F5A3F5A2-F11D-4E21-ABCE-BE86D8D8D22C}" srcOrd="0" destOrd="0" presId="urn:microsoft.com/office/officeart/2005/8/layout/vProcess5"/>
    <dgm:cxn modelId="{3949DCF5-4D99-4DD8-9FB8-1C72A449813B}" type="presOf" srcId="{6B2CD068-9B72-4E94-8EAE-30DD1FCFC798}" destId="{928C203C-F561-411B-9931-33CA3CC2B363}" srcOrd="0" destOrd="0" presId="urn:microsoft.com/office/officeart/2005/8/layout/vProcess5"/>
    <dgm:cxn modelId="{CE684B42-2A0F-430B-B49B-8BFBB822896B}" type="presOf" srcId="{991F09AE-3B3B-4A86-AD16-CF4D30131EA2}" destId="{95362C2F-FBDD-4789-84A4-0480273AC082}" srcOrd="0" destOrd="0" presId="urn:microsoft.com/office/officeart/2005/8/layout/vProcess5"/>
    <dgm:cxn modelId="{DE2A68E3-C1E8-4691-BF9D-FB97797BAE09}" type="presParOf" srcId="{8F345866-A3B0-45EB-8BB3-CDE13E03E5AA}" destId="{59C73DCD-8567-4476-B398-D7F109857E83}" srcOrd="0" destOrd="0" presId="urn:microsoft.com/office/officeart/2005/8/layout/vProcess5"/>
    <dgm:cxn modelId="{436FD03D-746F-4511-8F80-3D486A43ED31}" type="presParOf" srcId="{8F345866-A3B0-45EB-8BB3-CDE13E03E5AA}" destId="{B9B8F7CE-DDF0-4293-89BD-4FC230AB2DF2}" srcOrd="1" destOrd="0" presId="urn:microsoft.com/office/officeart/2005/8/layout/vProcess5"/>
    <dgm:cxn modelId="{DF89B88D-48E2-43D0-B57A-67702468B599}" type="presParOf" srcId="{8F345866-A3B0-45EB-8BB3-CDE13E03E5AA}" destId="{928C203C-F561-411B-9931-33CA3CC2B363}" srcOrd="2" destOrd="0" presId="urn:microsoft.com/office/officeart/2005/8/layout/vProcess5"/>
    <dgm:cxn modelId="{75AE544E-826B-42C1-8C7B-D8A8A9CD14CC}" type="presParOf" srcId="{8F345866-A3B0-45EB-8BB3-CDE13E03E5AA}" destId="{3A171864-4267-4084-B3E8-716DDA8E0642}" srcOrd="3" destOrd="0" presId="urn:microsoft.com/office/officeart/2005/8/layout/vProcess5"/>
    <dgm:cxn modelId="{DC08C724-0068-44A6-8C02-93757CAA2A09}" type="presParOf" srcId="{8F345866-A3B0-45EB-8BB3-CDE13E03E5AA}" destId="{F5A3F5A2-F11D-4E21-ABCE-BE86D8D8D22C}" srcOrd="4" destOrd="0" presId="urn:microsoft.com/office/officeart/2005/8/layout/vProcess5"/>
    <dgm:cxn modelId="{7FA4855F-5915-4102-9018-051AC310923B}" type="presParOf" srcId="{8F345866-A3B0-45EB-8BB3-CDE13E03E5AA}" destId="{50F81F4A-555E-4283-8BB0-936FDEC8EF47}" srcOrd="5" destOrd="0" presId="urn:microsoft.com/office/officeart/2005/8/layout/vProcess5"/>
    <dgm:cxn modelId="{4FA2F63F-3B18-4051-8A6B-B9A60BC4E6BC}" type="presParOf" srcId="{8F345866-A3B0-45EB-8BB3-CDE13E03E5AA}" destId="{A5CCF8D2-4FC5-48E4-9C45-03791A3FF147}" srcOrd="6" destOrd="0" presId="urn:microsoft.com/office/officeart/2005/8/layout/vProcess5"/>
    <dgm:cxn modelId="{EA8C9F55-9644-4D95-B364-36DE32E9E3A9}" type="presParOf" srcId="{8F345866-A3B0-45EB-8BB3-CDE13E03E5AA}" destId="{EC0A5332-8F08-48E5-851A-CB67CFE760A9}" srcOrd="7" destOrd="0" presId="urn:microsoft.com/office/officeart/2005/8/layout/vProcess5"/>
    <dgm:cxn modelId="{D0997C5D-0004-415F-A82F-C0FB63B3B1CC}" type="presParOf" srcId="{8F345866-A3B0-45EB-8BB3-CDE13E03E5AA}" destId="{95362C2F-FBDD-4789-84A4-0480273AC082}" srcOrd="8" destOrd="0" presId="urn:microsoft.com/office/officeart/2005/8/layout/vProcess5"/>
    <dgm:cxn modelId="{C349BA51-4C19-4D4E-8C92-A7CC63EE7559}" type="presParOf" srcId="{8F345866-A3B0-45EB-8BB3-CDE13E03E5AA}" destId="{499B43CE-8D62-4E96-BD7C-1F7C839FB87C}" srcOrd="9" destOrd="0" presId="urn:microsoft.com/office/officeart/2005/8/layout/vProcess5"/>
    <dgm:cxn modelId="{53D6FE18-79F3-442C-8D7E-2DD424566A57}" type="presParOf" srcId="{8F345866-A3B0-45EB-8BB3-CDE13E03E5AA}" destId="{86D62C01-474A-48EB-B72E-FA56525BB37C}" srcOrd="10" destOrd="0" presId="urn:microsoft.com/office/officeart/2005/8/layout/vProcess5"/>
    <dgm:cxn modelId="{17F20D7D-04E5-42A4-BBDD-D7603CCF250E}" type="presParOf" srcId="{8F345866-A3B0-45EB-8BB3-CDE13E03E5AA}" destId="{BB912AF1-9189-4DD9-9899-F642DD92A2CF}" srcOrd="11" destOrd="0" presId="urn:microsoft.com/office/officeart/2005/8/layout/vProcess5"/>
    <dgm:cxn modelId="{85A47589-F0D6-42EA-AD4D-141C66C446DB}" type="presParOf" srcId="{8F345866-A3B0-45EB-8BB3-CDE13E03E5AA}" destId="{DE72A1B4-7244-4183-A45C-99304140FB51}" srcOrd="12" destOrd="0" presId="urn:microsoft.com/office/officeart/2005/8/layout/vProcess5"/>
    <dgm:cxn modelId="{315059FA-8143-4548-920E-46DF916A2181}" type="presParOf" srcId="{8F345866-A3B0-45EB-8BB3-CDE13E03E5AA}" destId="{9E5E15E0-6B10-4130-B751-C6F9A3BB4BA4}" srcOrd="13" destOrd="0" presId="urn:microsoft.com/office/officeart/2005/8/layout/vProcess5"/>
    <dgm:cxn modelId="{0936FF84-5F12-4F75-9D25-05FA5FE766C7}" type="presParOf" srcId="{8F345866-A3B0-45EB-8BB3-CDE13E03E5AA}" destId="{94379416-B2DD-44D9-A227-748F5EA2E462}" srcOrd="14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8753D6-BFBF-4502-AD75-E1CE716988B6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56DC98F-647D-4490-B506-4259874B2220}">
      <dgm:prSet phldrT="[Text]" custT="1"/>
      <dgm:spPr/>
      <dgm:t>
        <a:bodyPr/>
        <a:lstStyle/>
        <a:p>
          <a:r>
            <a:rPr lang="en-US" sz="1800" dirty="0" err="1" smtClean="0"/>
            <a:t>Mengumpulkan</a:t>
          </a:r>
          <a:r>
            <a:rPr lang="en-US" sz="1800" dirty="0" smtClean="0"/>
            <a:t> data</a:t>
          </a:r>
          <a:endParaRPr lang="en-US" sz="1800" dirty="0"/>
        </a:p>
      </dgm:t>
    </dgm:pt>
    <dgm:pt modelId="{A610C013-9691-4838-B90A-48D1DC58EE7F}" type="parTrans" cxnId="{EAA7193C-BC31-4272-AA2A-C565841B9BA4}">
      <dgm:prSet/>
      <dgm:spPr/>
      <dgm:t>
        <a:bodyPr/>
        <a:lstStyle/>
        <a:p>
          <a:endParaRPr lang="en-US"/>
        </a:p>
      </dgm:t>
    </dgm:pt>
    <dgm:pt modelId="{1C738FFD-650A-4602-887E-8EDF789F4688}" type="sibTrans" cxnId="{EAA7193C-BC31-4272-AA2A-C565841B9BA4}">
      <dgm:prSet/>
      <dgm:spPr/>
      <dgm:t>
        <a:bodyPr/>
        <a:lstStyle/>
        <a:p>
          <a:endParaRPr lang="en-US"/>
        </a:p>
      </dgm:t>
    </dgm:pt>
    <dgm:pt modelId="{BB59C064-E79E-4B2A-882B-F25DE2692C98}">
      <dgm:prSet phldrT="[Text]"/>
      <dgm:spPr/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data</a:t>
          </a:r>
          <a:endParaRPr lang="en-US" dirty="0"/>
        </a:p>
      </dgm:t>
    </dgm:pt>
    <dgm:pt modelId="{247BB411-D165-4546-9658-60C302FBAD32}" type="parTrans" cxnId="{C2F44EFB-C8DC-4204-8725-7CB3CF5C5716}">
      <dgm:prSet/>
      <dgm:spPr/>
      <dgm:t>
        <a:bodyPr/>
        <a:lstStyle/>
        <a:p>
          <a:endParaRPr lang="en-US"/>
        </a:p>
      </dgm:t>
    </dgm:pt>
    <dgm:pt modelId="{0B376E52-2080-41C6-9800-03D91C9A9088}" type="sibTrans" cxnId="{C2F44EFB-C8DC-4204-8725-7CB3CF5C5716}">
      <dgm:prSet/>
      <dgm:spPr/>
      <dgm:t>
        <a:bodyPr/>
        <a:lstStyle/>
        <a:p>
          <a:endParaRPr lang="en-US"/>
        </a:p>
      </dgm:t>
    </dgm:pt>
    <dgm:pt modelId="{3985C595-3BB6-438C-B7F5-AD4B40E2A7C7}">
      <dgm:prSet phldrT="[Text]"/>
      <dgm:spPr/>
      <dgm:t>
        <a:bodyPr/>
        <a:lstStyle/>
        <a:p>
          <a:r>
            <a:rPr lang="en-US" dirty="0" err="1" smtClean="0"/>
            <a:t>Verifikasi</a:t>
          </a:r>
          <a:r>
            <a:rPr lang="en-US" dirty="0" smtClean="0"/>
            <a:t> data</a:t>
          </a:r>
          <a:endParaRPr lang="en-US" dirty="0"/>
        </a:p>
      </dgm:t>
    </dgm:pt>
    <dgm:pt modelId="{998C4B75-77CD-4C4B-8CCD-1F27C51827C0}" type="parTrans" cxnId="{8F3D8CA1-E413-4A61-82AD-4836ACCD6D7D}">
      <dgm:prSet/>
      <dgm:spPr/>
      <dgm:t>
        <a:bodyPr/>
        <a:lstStyle/>
        <a:p>
          <a:endParaRPr lang="en-US"/>
        </a:p>
      </dgm:t>
    </dgm:pt>
    <dgm:pt modelId="{AA6BEF4C-F5DB-446D-8C85-3386398D5E45}" type="sibTrans" cxnId="{8F3D8CA1-E413-4A61-82AD-4836ACCD6D7D}">
      <dgm:prSet/>
      <dgm:spPr/>
      <dgm:t>
        <a:bodyPr/>
        <a:lstStyle/>
        <a:p>
          <a:endParaRPr lang="en-US"/>
        </a:p>
      </dgm:t>
    </dgm:pt>
    <dgm:pt modelId="{9DF70F02-443A-4BE8-9A1E-7E442E1136E2}">
      <dgm:prSet phldrT="[Text]"/>
      <dgm:spPr/>
      <dgm:t>
        <a:bodyPr/>
        <a:lstStyle/>
        <a:p>
          <a:r>
            <a:rPr lang="en-US" dirty="0" err="1" smtClean="0"/>
            <a:t>Laporan</a:t>
          </a:r>
          <a:r>
            <a:rPr lang="en-US" dirty="0" smtClean="0"/>
            <a:t> </a:t>
          </a:r>
          <a:endParaRPr lang="en-US" dirty="0"/>
        </a:p>
      </dgm:t>
    </dgm:pt>
    <dgm:pt modelId="{447366D5-E536-47DD-806A-8A368975B0E8}" type="parTrans" cxnId="{8B49ABD5-5066-4F42-8D36-5C47BA3300CA}">
      <dgm:prSet/>
      <dgm:spPr/>
      <dgm:t>
        <a:bodyPr/>
        <a:lstStyle/>
        <a:p>
          <a:endParaRPr lang="en-US"/>
        </a:p>
      </dgm:t>
    </dgm:pt>
    <dgm:pt modelId="{AB951BD2-A4B4-43F3-8A0A-EF7B90D0609E}" type="sibTrans" cxnId="{8B49ABD5-5066-4F42-8D36-5C47BA3300CA}">
      <dgm:prSet/>
      <dgm:spPr/>
      <dgm:t>
        <a:bodyPr/>
        <a:lstStyle/>
        <a:p>
          <a:endParaRPr lang="en-US"/>
        </a:p>
      </dgm:t>
    </dgm:pt>
    <dgm:pt modelId="{71480D8A-3A74-45AC-927E-A18BB612C92E}">
      <dgm:prSet phldrT="[Text]" custT="1"/>
      <dgm:spPr/>
      <dgm:t>
        <a:bodyPr/>
        <a:lstStyle/>
        <a:p>
          <a:r>
            <a:rPr lang="en-US" sz="1800" dirty="0" err="1" smtClean="0"/>
            <a:t>Pertanyaan</a:t>
          </a:r>
          <a:r>
            <a:rPr lang="en-US" sz="1800" dirty="0" smtClean="0"/>
            <a:t> </a:t>
          </a:r>
          <a:r>
            <a:rPr lang="en-US" sz="1800" dirty="0" err="1" smtClean="0"/>
            <a:t>baru</a:t>
          </a:r>
          <a:r>
            <a:rPr lang="en-US" sz="1800" dirty="0" smtClean="0"/>
            <a:t> </a:t>
          </a:r>
          <a:endParaRPr lang="en-US" sz="1800" dirty="0"/>
        </a:p>
      </dgm:t>
    </dgm:pt>
    <dgm:pt modelId="{A0A8C2FE-32D8-427F-9E30-C2D7516639D3}" type="parTrans" cxnId="{84812628-04F0-4FE5-8995-E5F7A25BD795}">
      <dgm:prSet/>
      <dgm:spPr/>
      <dgm:t>
        <a:bodyPr/>
        <a:lstStyle/>
        <a:p>
          <a:endParaRPr lang="en-US"/>
        </a:p>
      </dgm:t>
    </dgm:pt>
    <dgm:pt modelId="{4875D9DF-66F3-4293-AEAB-5D05A88BAB56}" type="sibTrans" cxnId="{84812628-04F0-4FE5-8995-E5F7A25BD795}">
      <dgm:prSet/>
      <dgm:spPr/>
      <dgm:t>
        <a:bodyPr/>
        <a:lstStyle/>
        <a:p>
          <a:endParaRPr lang="en-US"/>
        </a:p>
      </dgm:t>
    </dgm:pt>
    <dgm:pt modelId="{7CFAD153-C067-4751-82F3-3A4748AF4D11}" type="pres">
      <dgm:prSet presAssocID="{C38753D6-BFBF-4502-AD75-E1CE716988B6}" presName="cycle" presStyleCnt="0">
        <dgm:presLayoutVars>
          <dgm:dir/>
          <dgm:resizeHandles val="exact"/>
        </dgm:presLayoutVars>
      </dgm:prSet>
      <dgm:spPr/>
    </dgm:pt>
    <dgm:pt modelId="{42B896A6-D35B-4ECA-A79A-5E8587B835A2}" type="pres">
      <dgm:prSet presAssocID="{056DC98F-647D-4490-B506-4259874B2220}" presName="node" presStyleLbl="node1" presStyleIdx="0" presStyleCnt="5">
        <dgm:presLayoutVars>
          <dgm:bulletEnabled val="1"/>
        </dgm:presLayoutVars>
      </dgm:prSet>
      <dgm:spPr/>
    </dgm:pt>
    <dgm:pt modelId="{B322A9B8-E658-443D-B6BA-F293CF888FCA}" type="pres">
      <dgm:prSet presAssocID="{1C738FFD-650A-4602-887E-8EDF789F4688}" presName="sibTrans" presStyleLbl="sibTrans2D1" presStyleIdx="0" presStyleCnt="5"/>
      <dgm:spPr/>
    </dgm:pt>
    <dgm:pt modelId="{660B8B71-4574-4519-A3EE-0E6E3810DE7B}" type="pres">
      <dgm:prSet presAssocID="{1C738FFD-650A-4602-887E-8EDF789F4688}" presName="connectorText" presStyleLbl="sibTrans2D1" presStyleIdx="0" presStyleCnt="5"/>
      <dgm:spPr/>
    </dgm:pt>
    <dgm:pt modelId="{F40DA9B7-D944-4DEE-B876-E6435758BBDD}" type="pres">
      <dgm:prSet presAssocID="{BB59C064-E79E-4B2A-882B-F25DE2692C98}" presName="node" presStyleLbl="node1" presStyleIdx="1" presStyleCnt="5">
        <dgm:presLayoutVars>
          <dgm:bulletEnabled val="1"/>
        </dgm:presLayoutVars>
      </dgm:prSet>
      <dgm:spPr/>
    </dgm:pt>
    <dgm:pt modelId="{21372B3E-011F-4A4C-ACD4-CB746AA554C2}" type="pres">
      <dgm:prSet presAssocID="{0B376E52-2080-41C6-9800-03D91C9A9088}" presName="sibTrans" presStyleLbl="sibTrans2D1" presStyleIdx="1" presStyleCnt="5"/>
      <dgm:spPr/>
    </dgm:pt>
    <dgm:pt modelId="{717835D2-5F32-4902-ABB4-AAE01DAB66CF}" type="pres">
      <dgm:prSet presAssocID="{0B376E52-2080-41C6-9800-03D91C9A9088}" presName="connectorText" presStyleLbl="sibTrans2D1" presStyleIdx="1" presStyleCnt="5"/>
      <dgm:spPr/>
    </dgm:pt>
    <dgm:pt modelId="{95EABE4C-E18E-4F11-A9EA-24706D870434}" type="pres">
      <dgm:prSet presAssocID="{3985C595-3BB6-438C-B7F5-AD4B40E2A7C7}" presName="node" presStyleLbl="node1" presStyleIdx="2" presStyleCnt="5">
        <dgm:presLayoutVars>
          <dgm:bulletEnabled val="1"/>
        </dgm:presLayoutVars>
      </dgm:prSet>
      <dgm:spPr/>
    </dgm:pt>
    <dgm:pt modelId="{555769CD-3241-4378-82E6-88B84267C4E8}" type="pres">
      <dgm:prSet presAssocID="{AA6BEF4C-F5DB-446D-8C85-3386398D5E45}" presName="sibTrans" presStyleLbl="sibTrans2D1" presStyleIdx="2" presStyleCnt="5"/>
      <dgm:spPr/>
    </dgm:pt>
    <dgm:pt modelId="{41F54737-6D6A-453A-AFCB-86A9A5F93CF6}" type="pres">
      <dgm:prSet presAssocID="{AA6BEF4C-F5DB-446D-8C85-3386398D5E45}" presName="connectorText" presStyleLbl="sibTrans2D1" presStyleIdx="2" presStyleCnt="5"/>
      <dgm:spPr/>
    </dgm:pt>
    <dgm:pt modelId="{C4A410AE-16AC-4B2E-BB4E-B978B773F087}" type="pres">
      <dgm:prSet presAssocID="{9DF70F02-443A-4BE8-9A1E-7E442E1136E2}" presName="node" presStyleLbl="node1" presStyleIdx="3" presStyleCnt="5">
        <dgm:presLayoutVars>
          <dgm:bulletEnabled val="1"/>
        </dgm:presLayoutVars>
      </dgm:prSet>
      <dgm:spPr/>
    </dgm:pt>
    <dgm:pt modelId="{3B959717-0828-42AF-B567-A38F7DBF1B04}" type="pres">
      <dgm:prSet presAssocID="{AB951BD2-A4B4-43F3-8A0A-EF7B90D0609E}" presName="sibTrans" presStyleLbl="sibTrans2D1" presStyleIdx="3" presStyleCnt="5"/>
      <dgm:spPr/>
    </dgm:pt>
    <dgm:pt modelId="{85891FD4-0961-494B-A018-6A2AAF29BED5}" type="pres">
      <dgm:prSet presAssocID="{AB951BD2-A4B4-43F3-8A0A-EF7B90D0609E}" presName="connectorText" presStyleLbl="sibTrans2D1" presStyleIdx="3" presStyleCnt="5"/>
      <dgm:spPr/>
    </dgm:pt>
    <dgm:pt modelId="{8E0E0C2D-019C-4C7A-A4EE-BA5F22C3635F}" type="pres">
      <dgm:prSet presAssocID="{71480D8A-3A74-45AC-927E-A18BB612C92E}" presName="node" presStyleLbl="node1" presStyleIdx="4" presStyleCnt="5">
        <dgm:presLayoutVars>
          <dgm:bulletEnabled val="1"/>
        </dgm:presLayoutVars>
      </dgm:prSet>
      <dgm:spPr/>
    </dgm:pt>
    <dgm:pt modelId="{272D93FE-2FCB-4C9E-9579-F2EABA2C71DE}" type="pres">
      <dgm:prSet presAssocID="{4875D9DF-66F3-4293-AEAB-5D05A88BAB56}" presName="sibTrans" presStyleLbl="sibTrans2D1" presStyleIdx="4" presStyleCnt="5"/>
      <dgm:spPr/>
    </dgm:pt>
    <dgm:pt modelId="{0A937C3B-BA0F-48CB-A713-9160C44154DE}" type="pres">
      <dgm:prSet presAssocID="{4875D9DF-66F3-4293-AEAB-5D05A88BAB56}" presName="connectorText" presStyleLbl="sibTrans2D1" presStyleIdx="4" presStyleCnt="5"/>
      <dgm:spPr/>
    </dgm:pt>
  </dgm:ptLst>
  <dgm:cxnLst>
    <dgm:cxn modelId="{8B49ABD5-5066-4F42-8D36-5C47BA3300CA}" srcId="{C38753D6-BFBF-4502-AD75-E1CE716988B6}" destId="{9DF70F02-443A-4BE8-9A1E-7E442E1136E2}" srcOrd="3" destOrd="0" parTransId="{447366D5-E536-47DD-806A-8A368975B0E8}" sibTransId="{AB951BD2-A4B4-43F3-8A0A-EF7B90D0609E}"/>
    <dgm:cxn modelId="{80EF9031-2634-4991-A742-1C544141C778}" type="presOf" srcId="{9DF70F02-443A-4BE8-9A1E-7E442E1136E2}" destId="{C4A410AE-16AC-4B2E-BB4E-B978B773F087}" srcOrd="0" destOrd="0" presId="urn:microsoft.com/office/officeart/2005/8/layout/cycle2"/>
    <dgm:cxn modelId="{EAA7193C-BC31-4272-AA2A-C565841B9BA4}" srcId="{C38753D6-BFBF-4502-AD75-E1CE716988B6}" destId="{056DC98F-647D-4490-B506-4259874B2220}" srcOrd="0" destOrd="0" parTransId="{A610C013-9691-4838-B90A-48D1DC58EE7F}" sibTransId="{1C738FFD-650A-4602-887E-8EDF789F4688}"/>
    <dgm:cxn modelId="{455E5320-E0FB-4F45-BC8E-166DCE54F252}" type="presOf" srcId="{056DC98F-647D-4490-B506-4259874B2220}" destId="{42B896A6-D35B-4ECA-A79A-5E8587B835A2}" srcOrd="0" destOrd="0" presId="urn:microsoft.com/office/officeart/2005/8/layout/cycle2"/>
    <dgm:cxn modelId="{C11C62C2-8EFA-4FF9-AC38-3A4DBB654614}" type="presOf" srcId="{1C738FFD-650A-4602-887E-8EDF789F4688}" destId="{660B8B71-4574-4519-A3EE-0E6E3810DE7B}" srcOrd="1" destOrd="0" presId="urn:microsoft.com/office/officeart/2005/8/layout/cycle2"/>
    <dgm:cxn modelId="{FBD6234E-99F2-4BBE-A5A0-3926B07BA640}" type="presOf" srcId="{0B376E52-2080-41C6-9800-03D91C9A9088}" destId="{21372B3E-011F-4A4C-ACD4-CB746AA554C2}" srcOrd="0" destOrd="0" presId="urn:microsoft.com/office/officeart/2005/8/layout/cycle2"/>
    <dgm:cxn modelId="{BDDCD69C-8406-49AF-94FD-C711768FE55D}" type="presOf" srcId="{4875D9DF-66F3-4293-AEAB-5D05A88BAB56}" destId="{0A937C3B-BA0F-48CB-A713-9160C44154DE}" srcOrd="1" destOrd="0" presId="urn:microsoft.com/office/officeart/2005/8/layout/cycle2"/>
    <dgm:cxn modelId="{81B6DE28-1F94-43A5-A5D3-1A23A942EF6B}" type="presOf" srcId="{AB951BD2-A4B4-43F3-8A0A-EF7B90D0609E}" destId="{85891FD4-0961-494B-A018-6A2AAF29BED5}" srcOrd="1" destOrd="0" presId="urn:microsoft.com/office/officeart/2005/8/layout/cycle2"/>
    <dgm:cxn modelId="{84812628-04F0-4FE5-8995-E5F7A25BD795}" srcId="{C38753D6-BFBF-4502-AD75-E1CE716988B6}" destId="{71480D8A-3A74-45AC-927E-A18BB612C92E}" srcOrd="4" destOrd="0" parTransId="{A0A8C2FE-32D8-427F-9E30-C2D7516639D3}" sibTransId="{4875D9DF-66F3-4293-AEAB-5D05A88BAB56}"/>
    <dgm:cxn modelId="{07E681B0-2021-42D7-B338-807802C6904C}" type="presOf" srcId="{AB951BD2-A4B4-43F3-8A0A-EF7B90D0609E}" destId="{3B959717-0828-42AF-B567-A38F7DBF1B04}" srcOrd="0" destOrd="0" presId="urn:microsoft.com/office/officeart/2005/8/layout/cycle2"/>
    <dgm:cxn modelId="{E1BC6470-B82B-45D3-AD5E-2734C1728885}" type="presOf" srcId="{C38753D6-BFBF-4502-AD75-E1CE716988B6}" destId="{7CFAD153-C067-4751-82F3-3A4748AF4D11}" srcOrd="0" destOrd="0" presId="urn:microsoft.com/office/officeart/2005/8/layout/cycle2"/>
    <dgm:cxn modelId="{A0A5C84A-99E5-4573-BEB2-7C502B897B2A}" type="presOf" srcId="{4875D9DF-66F3-4293-AEAB-5D05A88BAB56}" destId="{272D93FE-2FCB-4C9E-9579-F2EABA2C71DE}" srcOrd="0" destOrd="0" presId="urn:microsoft.com/office/officeart/2005/8/layout/cycle2"/>
    <dgm:cxn modelId="{E3F97DAA-1E92-4EC6-97B3-683867A676C7}" type="presOf" srcId="{71480D8A-3A74-45AC-927E-A18BB612C92E}" destId="{8E0E0C2D-019C-4C7A-A4EE-BA5F22C3635F}" srcOrd="0" destOrd="0" presId="urn:microsoft.com/office/officeart/2005/8/layout/cycle2"/>
    <dgm:cxn modelId="{CBA96049-3588-497C-9B56-5547A005528C}" type="presOf" srcId="{1C738FFD-650A-4602-887E-8EDF789F4688}" destId="{B322A9B8-E658-443D-B6BA-F293CF888FCA}" srcOrd="0" destOrd="0" presId="urn:microsoft.com/office/officeart/2005/8/layout/cycle2"/>
    <dgm:cxn modelId="{B29F5F82-87DB-4ED6-B8A3-3C75A33A4C73}" type="presOf" srcId="{BB59C064-E79E-4B2A-882B-F25DE2692C98}" destId="{F40DA9B7-D944-4DEE-B876-E6435758BBDD}" srcOrd="0" destOrd="0" presId="urn:microsoft.com/office/officeart/2005/8/layout/cycle2"/>
    <dgm:cxn modelId="{8F3D8CA1-E413-4A61-82AD-4836ACCD6D7D}" srcId="{C38753D6-BFBF-4502-AD75-E1CE716988B6}" destId="{3985C595-3BB6-438C-B7F5-AD4B40E2A7C7}" srcOrd="2" destOrd="0" parTransId="{998C4B75-77CD-4C4B-8CCD-1F27C51827C0}" sibTransId="{AA6BEF4C-F5DB-446D-8C85-3386398D5E45}"/>
    <dgm:cxn modelId="{39D2EADA-1C40-44C1-9C7E-38C924D7EFAE}" type="presOf" srcId="{0B376E52-2080-41C6-9800-03D91C9A9088}" destId="{717835D2-5F32-4902-ABB4-AAE01DAB66CF}" srcOrd="1" destOrd="0" presId="urn:microsoft.com/office/officeart/2005/8/layout/cycle2"/>
    <dgm:cxn modelId="{22350861-6AED-415B-9358-2C43CDEDB62E}" type="presOf" srcId="{3985C595-3BB6-438C-B7F5-AD4B40E2A7C7}" destId="{95EABE4C-E18E-4F11-A9EA-24706D870434}" srcOrd="0" destOrd="0" presId="urn:microsoft.com/office/officeart/2005/8/layout/cycle2"/>
    <dgm:cxn modelId="{BB2CBD90-CBCB-4571-B3B3-CBA0D4402CC2}" type="presOf" srcId="{AA6BEF4C-F5DB-446D-8C85-3386398D5E45}" destId="{41F54737-6D6A-453A-AFCB-86A9A5F93CF6}" srcOrd="1" destOrd="0" presId="urn:microsoft.com/office/officeart/2005/8/layout/cycle2"/>
    <dgm:cxn modelId="{B2A04659-3693-4F92-AC7E-C2EE6031D769}" type="presOf" srcId="{AA6BEF4C-F5DB-446D-8C85-3386398D5E45}" destId="{555769CD-3241-4378-82E6-88B84267C4E8}" srcOrd="0" destOrd="0" presId="urn:microsoft.com/office/officeart/2005/8/layout/cycle2"/>
    <dgm:cxn modelId="{C2F44EFB-C8DC-4204-8725-7CB3CF5C5716}" srcId="{C38753D6-BFBF-4502-AD75-E1CE716988B6}" destId="{BB59C064-E79E-4B2A-882B-F25DE2692C98}" srcOrd="1" destOrd="0" parTransId="{247BB411-D165-4546-9658-60C302FBAD32}" sibTransId="{0B376E52-2080-41C6-9800-03D91C9A9088}"/>
    <dgm:cxn modelId="{0BB307CD-3B47-4F2D-AE17-200C3450D493}" type="presParOf" srcId="{7CFAD153-C067-4751-82F3-3A4748AF4D11}" destId="{42B896A6-D35B-4ECA-A79A-5E8587B835A2}" srcOrd="0" destOrd="0" presId="urn:microsoft.com/office/officeart/2005/8/layout/cycle2"/>
    <dgm:cxn modelId="{EC466D19-7CD8-4B01-8784-A44BE3CEC35B}" type="presParOf" srcId="{7CFAD153-C067-4751-82F3-3A4748AF4D11}" destId="{B322A9B8-E658-443D-B6BA-F293CF888FCA}" srcOrd="1" destOrd="0" presId="urn:microsoft.com/office/officeart/2005/8/layout/cycle2"/>
    <dgm:cxn modelId="{7966DADB-E109-4DE3-9705-E2F97649DB34}" type="presParOf" srcId="{B322A9B8-E658-443D-B6BA-F293CF888FCA}" destId="{660B8B71-4574-4519-A3EE-0E6E3810DE7B}" srcOrd="0" destOrd="0" presId="urn:microsoft.com/office/officeart/2005/8/layout/cycle2"/>
    <dgm:cxn modelId="{0F088CFF-31B5-4451-8F03-8F7EDFDDD1C2}" type="presParOf" srcId="{7CFAD153-C067-4751-82F3-3A4748AF4D11}" destId="{F40DA9B7-D944-4DEE-B876-E6435758BBDD}" srcOrd="2" destOrd="0" presId="urn:microsoft.com/office/officeart/2005/8/layout/cycle2"/>
    <dgm:cxn modelId="{1E95CA91-096F-4E76-BC69-95559FED626B}" type="presParOf" srcId="{7CFAD153-C067-4751-82F3-3A4748AF4D11}" destId="{21372B3E-011F-4A4C-ACD4-CB746AA554C2}" srcOrd="3" destOrd="0" presId="urn:microsoft.com/office/officeart/2005/8/layout/cycle2"/>
    <dgm:cxn modelId="{1FF3BF16-522D-4EAA-AEE2-6EC4A5E18A73}" type="presParOf" srcId="{21372B3E-011F-4A4C-ACD4-CB746AA554C2}" destId="{717835D2-5F32-4902-ABB4-AAE01DAB66CF}" srcOrd="0" destOrd="0" presId="urn:microsoft.com/office/officeart/2005/8/layout/cycle2"/>
    <dgm:cxn modelId="{7EF7CE96-BC3E-45A8-9DF6-DE71F6DD68C5}" type="presParOf" srcId="{7CFAD153-C067-4751-82F3-3A4748AF4D11}" destId="{95EABE4C-E18E-4F11-A9EA-24706D870434}" srcOrd="4" destOrd="0" presId="urn:microsoft.com/office/officeart/2005/8/layout/cycle2"/>
    <dgm:cxn modelId="{8266486B-355E-4B08-BDA7-EAEC3560B6DF}" type="presParOf" srcId="{7CFAD153-C067-4751-82F3-3A4748AF4D11}" destId="{555769CD-3241-4378-82E6-88B84267C4E8}" srcOrd="5" destOrd="0" presId="urn:microsoft.com/office/officeart/2005/8/layout/cycle2"/>
    <dgm:cxn modelId="{84430EBA-C495-4C77-9107-462F7A70D4DA}" type="presParOf" srcId="{555769CD-3241-4378-82E6-88B84267C4E8}" destId="{41F54737-6D6A-453A-AFCB-86A9A5F93CF6}" srcOrd="0" destOrd="0" presId="urn:microsoft.com/office/officeart/2005/8/layout/cycle2"/>
    <dgm:cxn modelId="{89165359-571A-4EA4-ACD1-6E08664D3A26}" type="presParOf" srcId="{7CFAD153-C067-4751-82F3-3A4748AF4D11}" destId="{C4A410AE-16AC-4B2E-BB4E-B978B773F087}" srcOrd="6" destOrd="0" presId="urn:microsoft.com/office/officeart/2005/8/layout/cycle2"/>
    <dgm:cxn modelId="{0C6A57AD-32AC-41FA-B564-E696FC5E0911}" type="presParOf" srcId="{7CFAD153-C067-4751-82F3-3A4748AF4D11}" destId="{3B959717-0828-42AF-B567-A38F7DBF1B04}" srcOrd="7" destOrd="0" presId="urn:microsoft.com/office/officeart/2005/8/layout/cycle2"/>
    <dgm:cxn modelId="{C546EBA8-EB6F-45C9-95AD-3DA634B33075}" type="presParOf" srcId="{3B959717-0828-42AF-B567-A38F7DBF1B04}" destId="{85891FD4-0961-494B-A018-6A2AAF29BED5}" srcOrd="0" destOrd="0" presId="urn:microsoft.com/office/officeart/2005/8/layout/cycle2"/>
    <dgm:cxn modelId="{F58B2155-931A-4F69-B1F9-22E851FB6B91}" type="presParOf" srcId="{7CFAD153-C067-4751-82F3-3A4748AF4D11}" destId="{8E0E0C2D-019C-4C7A-A4EE-BA5F22C3635F}" srcOrd="8" destOrd="0" presId="urn:microsoft.com/office/officeart/2005/8/layout/cycle2"/>
    <dgm:cxn modelId="{D2CADE90-C0F1-44AC-8630-64DF3D669D67}" type="presParOf" srcId="{7CFAD153-C067-4751-82F3-3A4748AF4D11}" destId="{272D93FE-2FCB-4C9E-9579-F2EABA2C71DE}" srcOrd="9" destOrd="0" presId="urn:microsoft.com/office/officeart/2005/8/layout/cycle2"/>
    <dgm:cxn modelId="{DC6338F1-1600-4B47-BD7C-287DBD29D615}" type="presParOf" srcId="{272D93FE-2FCB-4C9E-9579-F2EABA2C71DE}" destId="{0A937C3B-BA0F-48CB-A713-9160C44154DE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14FCA-61A4-40DC-BA4F-5CF40194D1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85FBC-1A17-4C82-A7E9-E2B53E7CB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5FBC-1A17-4C82-A7E9-E2B53E7CB6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5FBC-1A17-4C82-A7E9-E2B53E7CB6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5FBC-1A17-4C82-A7E9-E2B53E7CB68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5FBC-1A17-4C82-A7E9-E2B53E7CB68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5FBC-1A17-4C82-A7E9-E2B53E7CB68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5FBC-1A17-4C82-A7E9-E2B53E7CB68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5FBC-1A17-4C82-A7E9-E2B53E7CB6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5FBC-1A17-4C82-A7E9-E2B53E7CB68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5FBC-1A17-4C82-A7E9-E2B53E7CB6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2FE6F0-0014-48DA-BA00-8C31A9E83075}" type="datetimeFigureOut">
              <a:rPr lang="id-ID" smtClean="0"/>
              <a:pPr/>
              <a:t>29/04/2016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2F23D3-6D64-4EDB-AD6C-51C614AEC05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743200"/>
            <a:ext cx="7467600" cy="3124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M.KHOLID MAWARDI, </a:t>
            </a:r>
            <a:r>
              <a:rPr lang="en-US" dirty="0" err="1" smtClean="0"/>
              <a:t>Ph.D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702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PARADIGMA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8643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dikonstruksi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mode of thought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mode of inquiry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i="1" dirty="0" smtClean="0"/>
              <a:t>mode of knowing </a:t>
            </a:r>
            <a:r>
              <a:rPr lang="en-US" dirty="0" smtClean="0"/>
              <a:t>yang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Mode </a:t>
            </a:r>
            <a:r>
              <a:rPr lang="en-US" i="1" dirty="0" smtClean="0"/>
              <a:t>of </a:t>
            </a:r>
            <a:r>
              <a:rPr lang="en-US" i="1" dirty="0" smtClean="0"/>
              <a:t>thought +</a:t>
            </a:r>
            <a:r>
              <a:rPr lang="en-US" i="1" dirty="0" smtClean="0"/>
              <a:t> </a:t>
            </a:r>
            <a:r>
              <a:rPr lang="en-US" i="1" dirty="0" smtClean="0"/>
              <a:t>Mode </a:t>
            </a:r>
            <a:r>
              <a:rPr lang="en-US" i="1" dirty="0" smtClean="0"/>
              <a:t>of inquiry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i="1" dirty="0" smtClean="0"/>
              <a:t>Mode </a:t>
            </a:r>
            <a:r>
              <a:rPr lang="en-US" i="1" dirty="0" smtClean="0"/>
              <a:t>of </a:t>
            </a:r>
            <a:r>
              <a:rPr lang="en-US" i="1" dirty="0" smtClean="0"/>
              <a:t>knowing =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Penilitian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“mainstream”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4338" name="Picture 2" descr="http://3.bp.blogspot.com/-Vz9xa5v_jIY/VNTFgDAiAqI/AAAAAAAAD8U/3GG4nM3AEgI/s1600/Paradigma%2BPeneliti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8194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6600" y="1828800"/>
            <a:ext cx="5489448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positivisme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/</a:t>
            </a:r>
            <a:r>
              <a:rPr lang="en-US" dirty="0" err="1" smtClean="0"/>
              <a:t>gejala</a:t>
            </a:r>
            <a:r>
              <a:rPr lang="en-US" dirty="0" smtClean="0"/>
              <a:t>/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,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konkrit</a:t>
            </a:r>
            <a:r>
              <a:rPr lang="en-US" dirty="0" smtClean="0"/>
              <a:t>, </a:t>
            </a:r>
            <a:r>
              <a:rPr lang="en-US" dirty="0" err="1" smtClean="0"/>
              <a:t>teramati</a:t>
            </a:r>
            <a:r>
              <a:rPr lang="en-US" dirty="0" smtClean="0"/>
              <a:t>, </a:t>
            </a:r>
            <a:r>
              <a:rPr lang="en-US" dirty="0" err="1" smtClean="0"/>
              <a:t>terukur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Peniliti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b="1" dirty="0" err="1" smtClean="0"/>
              <a:t>terpisah</a:t>
            </a:r>
            <a:endParaRPr lang="en-US" b="1" dirty="0" smtClean="0"/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A</a:t>
            </a:r>
            <a:r>
              <a:rPr lang="en-US" dirty="0" err="1" smtClean="0"/>
              <a:t>nalisis</a:t>
            </a:r>
            <a:r>
              <a:rPr lang="en-US" dirty="0" smtClean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/</a:t>
            </a:r>
            <a:r>
              <a:rPr lang="en-US" dirty="0" err="1" smtClean="0"/>
              <a:t>statistik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2290" name="Picture 2" descr="http://2.bp.blogspot.com/-ocNmn3jMPvk/VOnG-eOXIDI/AAAAAAAAAHI/vvoTU-xUml0/s1600/penelitia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199"/>
            <a:ext cx="3581399" cy="4775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 smtClean="0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304800" y="1752600"/>
            <a:ext cx="16002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Sumber Masalah: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Empiris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Teoritis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533400" y="3505200"/>
            <a:ext cx="9906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Rumusan</a:t>
            </a: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Masalah</a:t>
            </a: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1066800" y="2667000"/>
            <a:ext cx="0" cy="762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2438400" y="2743200"/>
            <a:ext cx="1447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Konsep &amp; Teori</a:t>
            </a: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Yang relevan</a:t>
            </a: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2438400" y="4495800"/>
            <a:ext cx="1447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Penemuan</a:t>
            </a: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Yang relevan</a:t>
            </a:r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flipV="1">
            <a:off x="1524000" y="3124200"/>
            <a:ext cx="838200" cy="68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1524000" y="3810000"/>
            <a:ext cx="838200" cy="914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2" name="Oval 38"/>
          <p:cNvSpPr>
            <a:spLocks noChangeArrowheads="1"/>
          </p:cNvSpPr>
          <p:nvPr/>
        </p:nvSpPr>
        <p:spPr bwMode="auto">
          <a:xfrm>
            <a:off x="3810000" y="3505200"/>
            <a:ext cx="1447800" cy="762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Times New Roman" pitchFamily="18" charset="0"/>
              </a:rPr>
              <a:t>Pengajuan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Times New Roman" pitchFamily="18" charset="0"/>
              </a:rPr>
              <a:t>Hipotesis</a:t>
            </a:r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3886200" y="3048000"/>
            <a:ext cx="685800" cy="457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V="1">
            <a:off x="3886200" y="4267200"/>
            <a:ext cx="685800" cy="609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7391400" y="3429000"/>
            <a:ext cx="16002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Praduga Terhadap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Hubungan antar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Variabel</a:t>
            </a:r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>
            <a:off x="5334000" y="3886200"/>
            <a:ext cx="1981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7924800" y="5486400"/>
            <a:ext cx="10668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Strategi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Pendekatan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Penelitian</a:t>
            </a: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6477000" y="5486400"/>
            <a:ext cx="11430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Penyusunan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Instrumen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Penelitian</a:t>
            </a: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3810000" y="5410200"/>
            <a:ext cx="1447800" cy="762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Times New Roman" pitchFamily="18" charset="0"/>
              </a:rPr>
              <a:t>Penemuan</a:t>
            </a:r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1981200" y="5410200"/>
            <a:ext cx="13716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Kesimpulan</a:t>
            </a:r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>
            <a:off x="4648200" y="4267200"/>
            <a:ext cx="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>
            <a:off x="8229600" y="4343400"/>
            <a:ext cx="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6705600" y="4343400"/>
            <a:ext cx="152400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flipH="1">
            <a:off x="7620000" y="5867400"/>
            <a:ext cx="304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 flipH="1">
            <a:off x="5257800" y="5791200"/>
            <a:ext cx="1143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 flipH="1">
            <a:off x="3352800" y="5791200"/>
            <a:ext cx="381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 flipH="1">
            <a:off x="3352800" y="4876800"/>
            <a:ext cx="1219200" cy="83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6199" name="AutoShape 55"/>
          <p:cNvCxnSpPr>
            <a:cxnSpLocks noChangeShapeType="1"/>
            <a:stCxn id="6191" idx="1"/>
            <a:endCxn id="6176" idx="2"/>
          </p:cNvCxnSpPr>
          <p:nvPr/>
        </p:nvCxnSpPr>
        <p:spPr bwMode="auto">
          <a:xfrm rot="10800000">
            <a:off x="1028700" y="4191000"/>
            <a:ext cx="952500" cy="1562100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1371600" y="2835275"/>
            <a:ext cx="866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Berfikir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membaca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1371600" y="4359275"/>
            <a:ext cx="895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Hasil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Penelitian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4010025" y="2895600"/>
            <a:ext cx="77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Deduksi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657600" y="41910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Induksi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5486400" y="3581400"/>
            <a:ext cx="1474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Yang menyatakan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8213725" y="4724400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memilih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6613525" y="4800600"/>
            <a:ext cx="1362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Operasionalisasi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5181600" y="5518150"/>
            <a:ext cx="11620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Pengumpulan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Analisis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1D1969"/>
                </a:solidFill>
              </a:rPr>
              <a:t>data </a:t>
            </a:r>
          </a:p>
        </p:txBody>
      </p:sp>
    </p:spTree>
    <p:extLst>
      <p:ext uri="{BB962C8B-B14F-4D97-AF65-F5344CB8AC3E}">
        <p14:creationId xmlns="" xmlns:p14="http://schemas.microsoft.com/office/powerpoint/2010/main" val="31203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3" grpId="0"/>
      <p:bldP spid="6174" grpId="0" animBg="1"/>
      <p:bldP spid="6176" grpId="0" animBg="1"/>
      <p:bldP spid="6177" grpId="0" animBg="1"/>
      <p:bldP spid="6178" grpId="0" animBg="1"/>
      <p:bldP spid="6179" grpId="0" animBg="1"/>
      <p:bldP spid="6180" grpId="0" animBg="1"/>
      <p:bldP spid="6181" grpId="0" animBg="1"/>
      <p:bldP spid="6182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  <p:bldP spid="6198" grpId="0" animBg="1"/>
      <p:bldP spid="6200" grpId="0"/>
      <p:bldP spid="6201" grpId="0"/>
      <p:bldP spid="6202" grpId="0"/>
      <p:bldP spid="6203" grpId="0"/>
      <p:bldP spid="6204" grpId="0"/>
      <p:bldP spid="6205" grpId="0"/>
      <p:bldP spid="6206" grpId="0"/>
      <p:bldP spid="6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226552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postpositivisme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interpretif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holistik</a:t>
            </a:r>
            <a:r>
              <a:rPr lang="en-US" dirty="0" smtClean="0"/>
              <a:t>/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dinamis</a:t>
            </a:r>
            <a:r>
              <a:rPr lang="en-US" dirty="0" smtClean="0"/>
              <a:t>,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(reciprocal =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4648200"/>
            <a:ext cx="2057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Peniliti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4648200"/>
            <a:ext cx="2057400" cy="990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Audience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064731_nowski_triobriand_isles_1918_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267200"/>
            <a:ext cx="40957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457200" y="1219200"/>
          <a:ext cx="9909175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/>
              <a:t>Ada</a:t>
            </a:r>
            <a:r>
              <a:rPr lang="en-US" sz="7200" dirty="0" smtClean="0"/>
              <a:t> </a:t>
            </a:r>
            <a:r>
              <a:rPr lang="en-US" sz="7200" dirty="0" err="1" smtClean="0"/>
              <a:t>Pertanyaan</a:t>
            </a: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6158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138</TotalTime>
  <Words>260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Aspek Metodologi dalam Penyusunan Skripsi </vt:lpstr>
      <vt:lpstr>PARADIGMA PENELITIAN</vt:lpstr>
      <vt:lpstr>Kuantitatif </vt:lpstr>
      <vt:lpstr>Kuantitatif </vt:lpstr>
      <vt:lpstr>Proses Penelitian Kuantitatif</vt:lpstr>
      <vt:lpstr>Kualitatif </vt:lpstr>
      <vt:lpstr>Kualitatif</vt:lpstr>
      <vt:lpstr>Proses Penelitian Kualitatif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Metodologi dalam Penyusunan Skripsi</dc:title>
  <dc:creator>user</dc:creator>
  <cp:lastModifiedBy>asus</cp:lastModifiedBy>
  <cp:revision>6</cp:revision>
  <dcterms:created xsi:type="dcterms:W3CDTF">2016-04-28T12:33:45Z</dcterms:created>
  <dcterms:modified xsi:type="dcterms:W3CDTF">2016-04-28T21:44:30Z</dcterms:modified>
</cp:coreProperties>
</file>